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F08301-B3A0-9D28-8C9F-E9A9CE7B962D}" v="23" dt="2024-10-09T20:46:58.591"/>
    <p1510:client id="{8A3E7B02-9649-4770-718C-BCA6FDC169BE}" v="35" dt="2024-10-09T20:10:25.956"/>
    <p1510:client id="{B5AE7641-3CE2-1B3E-0CB7-9C9DEF23408D}" v="3" dt="2024-10-09T20:56:17.671"/>
    <p1510:client id="{B62C626E-8AC9-1857-DEC0-E30E13D73267}" v="1" dt="2024-10-09T21:49:29.431"/>
    <p1510:client id="{C06830C2-D51B-84DC-2531-4FDA4B3C6D82}" v="118" dt="2024-10-09T18:50:56.454"/>
    <p1510:client id="{EB715308-025A-FFA7-928F-012FDAE50613}" v="17" dt="2024-10-09T21:52:55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F00B-1DBF-472B-1D34-8B7A1296A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B086E-F377-8B8F-9A77-2BFE1DB42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8A434-0C6E-80B3-9086-ECB1A8F8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5C2B-2F9A-DC8C-AD76-706ADEF0D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500EB-5FDC-26AA-8F92-2A2CBC96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6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DD371-C3E7-E87A-D5DD-EEBE314F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4585F-6E06-63CA-2A16-1DBD86437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D2C56-63AA-7541-C807-5FB2090A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1684F-F246-130C-AE41-AD9BB9F6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48C85-6D31-844D-7985-4FA5E7DC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4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69A4D-0342-55E7-A83C-5E0DB91B5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BA9A6-B8BF-BD4A-F5A8-3B7DACE22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F81E0-EEC8-D757-041F-48AD4C777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2E9EA-EFDE-9640-5A39-972F59B73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9B5DE-9FE0-EF03-D8C6-2EA1254A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6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C74C-2767-3E85-6DE1-B24DCECE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2A79-51D1-F670-0C50-6AB779C3D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3F92F-F9B2-E7AA-18C8-FF7A53310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F2924-1F76-596B-01A8-D530C865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9E0EA-BCD5-BB53-D0FE-A8A9887CA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4612E-C290-17A7-122C-6FE63F2F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1D04-89B1-E9CE-68C9-99106267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65CAA-7DD6-B96C-D944-C50D0C4AB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8B685-931F-1D4A-5A2E-52BC24DDB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E71610-0DED-01ED-BCF7-816F9F0D9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E14566-86F8-AEF3-16E7-E856BAFD5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F346B0-86ED-7F07-5C7F-AEC96EB0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588495-51D1-D2E5-DE15-01DC1667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36A77-979D-E459-9932-2BA1D501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4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77A2-DB54-3A03-C2CB-ED91AF92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0F717-F959-A929-52A9-DB73510A4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37480-ED3C-1AF1-BFBE-04050254A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DAFF5-02D1-4EA3-0630-705E98F5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2C0D4F-E6B3-B341-ACE5-88053D2DC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4A7B4-5161-629B-9E74-D6262194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870CC-9BBD-B07F-A75B-EFFE4C4E5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D928-3DE5-1B87-2C1A-2E24FBBF0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A100A-3FCD-5398-6514-6AF48F4D2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2EFF9-BDC7-52F3-2E2C-8F4B3A4BE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0F72F-3856-C32B-9BDE-AF5793F9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A6AB5-2A80-8DB8-C49C-F2B733AF0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32FF8-38A2-4EB8-54C7-D8884E30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1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10881-AC26-0B3A-CF21-F8C6386EA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0975C6-5CAE-BFC0-677E-C2692938C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02136-B168-CE31-3340-98A571049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2D2B8-3B90-4C3F-586C-D3AD57D69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5FCF8-30E7-B176-024F-4E9E642C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7787F-7BD7-D905-73CC-27A7AD9A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5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902E-D629-0F21-E565-1EA6312A8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FAB6F-FC72-A8C6-71A3-CB788B4D2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E3EA0-8B12-CA37-EC0F-A13E97201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F2611-5410-C28B-22AB-98CF96CC4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F74AF-9707-3C35-335D-0B63FBC1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8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DBCA8-8E71-31DE-A109-0F13BD303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FA053-942D-24C2-36F7-4F48B3272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F9B1B-7364-C764-CD6C-AB9D1473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2F047-6836-B511-DE29-F5EFD79B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DF524-58B2-0FD6-9AC9-7677F27F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4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39A66-A76A-DE7E-4C62-A123B550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58457-E1CF-F25D-1AAA-A8532E72A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F756C-AE8E-7F69-14D6-4B431931D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51A99-8AD8-F54E-A166-3078FC401187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2A9B3-87BF-4ADD-6DE7-D754A4B1B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8155E-E6AD-C949-30EC-D1E062402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2F945-4948-C24F-8DFB-A23DBBEBD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0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5CBE35-FBB7-902C-ED2D-BE31F0EA9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821685"/>
            <a:ext cx="7772400" cy="121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099AC6-530D-F412-B150-9870323211D0}"/>
              </a:ext>
            </a:extLst>
          </p:cNvPr>
          <p:cNvSpPr txBox="1"/>
          <p:nvPr/>
        </p:nvSpPr>
        <p:spPr>
          <a:xfrm>
            <a:off x="253821" y="209260"/>
            <a:ext cx="5845935" cy="62478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>
                <a:latin typeface="Sitka Text"/>
              </a:rPr>
              <a:t>Throughout the decades music trends have changed </a:t>
            </a:r>
          </a:p>
          <a:p>
            <a:r>
              <a:rPr lang="en-US" sz="4000">
                <a:latin typeface="Sitka Text"/>
              </a:rPr>
              <a:t>in different ways.</a:t>
            </a:r>
          </a:p>
          <a:p>
            <a:endParaRPr lang="en-US" sz="4000">
              <a:latin typeface="Sitka Text"/>
            </a:endParaRPr>
          </a:p>
          <a:p>
            <a:r>
              <a:rPr lang="en-US" sz="4000">
                <a:latin typeface="Sitka Text"/>
              </a:rPr>
              <a:t>Timeframe: </a:t>
            </a:r>
            <a:r>
              <a:rPr lang="en-US" sz="4000" b="1">
                <a:latin typeface="Sitka Text"/>
              </a:rPr>
              <a:t>70’s - 00’s Word </a:t>
            </a:r>
            <a:endParaRPr lang="en-US" sz="4000" b="1">
              <a:latin typeface="Sitka Text"/>
              <a:ea typeface="Calibri"/>
              <a:cs typeface="Calibri"/>
            </a:endParaRPr>
          </a:p>
          <a:p>
            <a:r>
              <a:rPr lang="en-US" sz="4000">
                <a:latin typeface="Sitka Text"/>
              </a:rPr>
              <a:t>Topic: </a:t>
            </a:r>
            <a:r>
              <a:rPr lang="en-US" sz="4000" b="1">
                <a:latin typeface="Sitka Text"/>
              </a:rPr>
              <a:t>Perception </a:t>
            </a:r>
            <a:endParaRPr lang="en-US" sz="4000" b="1">
              <a:latin typeface="Sitka Text"/>
              <a:ea typeface="Calibri"/>
              <a:cs typeface="Calibri"/>
            </a:endParaRPr>
          </a:p>
          <a:p>
            <a:r>
              <a:rPr lang="en-US" sz="4000">
                <a:latin typeface="Sitka Text"/>
              </a:rPr>
              <a:t>Context: </a:t>
            </a:r>
            <a:r>
              <a:rPr lang="en-US" sz="4000" b="1">
                <a:latin typeface="Sitka Text"/>
              </a:rPr>
              <a:t>Historical </a:t>
            </a:r>
            <a:endParaRPr lang="en-US" sz="4000" b="1">
              <a:latin typeface="Sitka Text"/>
              <a:ea typeface="Calibri"/>
              <a:cs typeface="Calibri"/>
            </a:endParaRPr>
          </a:p>
          <a:p>
            <a:r>
              <a:rPr lang="en-US" sz="4000">
                <a:latin typeface="Sitka Text"/>
              </a:rPr>
              <a:t>Approach: </a:t>
            </a:r>
            <a:r>
              <a:rPr lang="en-US" sz="4000" b="1">
                <a:latin typeface="Sitka Text"/>
              </a:rPr>
              <a:t>Art</a:t>
            </a:r>
            <a:r>
              <a:rPr lang="en-US" sz="4000">
                <a:latin typeface="Sitka Text"/>
              </a:rPr>
              <a:t>/</a:t>
            </a:r>
            <a:r>
              <a:rPr lang="en-US" sz="4000" b="1">
                <a:latin typeface="Sitka Text"/>
              </a:rPr>
              <a:t>Music</a:t>
            </a:r>
            <a:endParaRPr lang="en-US" sz="3600" b="1">
              <a:latin typeface="Sitka Text"/>
              <a:ea typeface="Calibri"/>
              <a:cs typeface="Calibri"/>
            </a:endParaRPr>
          </a:p>
        </p:txBody>
      </p:sp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632DA4-7C09-A5DC-2039-D6441115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211" y="-2309"/>
            <a:ext cx="4894464" cy="686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2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4C484-8762-1F20-380B-9C6A1C42C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9754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>
                <a:latin typeface="Sitka Text"/>
              </a:rPr>
              <a:t>Most popular bands, genres and albums:70’s: Fleetwood mac, “</a:t>
            </a:r>
            <a:r>
              <a:rPr lang="en-US" sz="3600" err="1">
                <a:latin typeface="Sitka Text"/>
              </a:rPr>
              <a:t>Rumours</a:t>
            </a:r>
            <a:r>
              <a:rPr lang="en-US" sz="3600">
                <a:latin typeface="Sitka Text"/>
              </a:rPr>
              <a:t>”, pop-rock80’s: </a:t>
            </a:r>
            <a:r>
              <a:rPr lang="en-US" sz="3600" err="1">
                <a:latin typeface="Sitka Text"/>
              </a:rPr>
              <a:t>Guns’n’Roses</a:t>
            </a:r>
            <a:r>
              <a:rPr lang="en-US" sz="3600">
                <a:latin typeface="Sitka Text"/>
              </a:rPr>
              <a:t>, “Appetite for destruction”, hard-rock90’s: Nirvana, “</a:t>
            </a:r>
            <a:r>
              <a:rPr lang="en-US" sz="3600" err="1">
                <a:latin typeface="Sitka Text"/>
              </a:rPr>
              <a:t>Nevermind</a:t>
            </a:r>
            <a:r>
              <a:rPr lang="en-US" sz="3600">
                <a:latin typeface="Sitka Text"/>
              </a:rPr>
              <a:t>”, grunge00’s: Green Day, “American idiot”, pop-punk</a:t>
            </a:r>
            <a:br>
              <a:rPr lang="en-US" sz="3600">
                <a:latin typeface="Sitka Text"/>
              </a:rPr>
            </a:br>
            <a:br>
              <a:rPr lang="en-US" sz="3600">
                <a:latin typeface="Sitka Text"/>
              </a:rPr>
            </a:br>
            <a:r>
              <a:rPr lang="en-US" sz="3600">
                <a:latin typeface="Sitka Text"/>
              </a:rPr>
              <a:t>All these bands have changed the perception</a:t>
            </a:r>
            <a:br>
              <a:rPr lang="en-US" sz="3600">
                <a:latin typeface="Sitka Text"/>
              </a:rPr>
            </a:br>
            <a:r>
              <a:rPr lang="en-US" sz="3600">
                <a:latin typeface="Sitka Text"/>
              </a:rPr>
              <a:t>of the world in their respective eras.</a:t>
            </a:r>
            <a:br>
              <a:rPr lang="en-US" sz="3600">
                <a:latin typeface="Sitka Text"/>
              </a:rPr>
            </a:br>
            <a:endParaRPr lang="en-US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657E5-1619-5DC0-B2DD-734A19D5C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171" y="4653643"/>
            <a:ext cx="7772400" cy="199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9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45858B1-3337-21A6-746E-D8FBEB9F6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219" y="2711326"/>
            <a:ext cx="3343275" cy="22955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7D10E2-1B33-D1E9-C1B3-5907E398D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" y="-2309"/>
            <a:ext cx="4988417" cy="685800"/>
          </a:xfrm>
          <a:prstGeom prst="rect">
            <a:avLst/>
          </a:prstGeom>
        </p:spPr>
      </p:pic>
      <p:pic>
        <p:nvPicPr>
          <p:cNvPr id="3" name="Picture 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AAA7F6B1-199C-27CE-7D83-C52BBF2D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015" y="189345"/>
            <a:ext cx="6096000" cy="996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FF343E-FB02-3BE7-FBEA-0158590EC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921" y="685027"/>
            <a:ext cx="5130085" cy="2594103"/>
          </a:xfrm>
          <a:prstGeom prst="rect">
            <a:avLst/>
          </a:prstGeom>
        </p:spPr>
      </p:pic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427AE63-6F20-AC9C-32FC-425B38FB76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7223" y="4820912"/>
            <a:ext cx="4006269" cy="20406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531F0A-E0B6-0FDC-E78D-C2EEE7006C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34" y="686873"/>
            <a:ext cx="4287947" cy="553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2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5045A2-9E88-8247-DCA4-8327DF10EDB1}"/>
              </a:ext>
            </a:extLst>
          </p:cNvPr>
          <p:cNvSpPr txBox="1"/>
          <p:nvPr/>
        </p:nvSpPr>
        <p:spPr>
          <a:xfrm>
            <a:off x="87086" y="109248"/>
            <a:ext cx="60960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latin typeface="Cooper Black"/>
              </a:rPr>
              <a:t>Visual Research: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FA864A-8667-D259-CDD0-630F07D48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78" y="1715044"/>
            <a:ext cx="7772400" cy="34077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AC9B5E-3643-9C8A-E52E-319923A6B29F}"/>
              </a:ext>
            </a:extLst>
          </p:cNvPr>
          <p:cNvSpPr txBox="1"/>
          <p:nvPr/>
        </p:nvSpPr>
        <p:spPr>
          <a:xfrm>
            <a:off x="8709951" y="1715044"/>
            <a:ext cx="3048000" cy="31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latin typeface="Sitka Text"/>
              </a:rPr>
              <a:t>We have conducted research on printed media of eras of interest.</a:t>
            </a:r>
          </a:p>
          <a:p>
            <a:endParaRPr lang="en-US">
              <a:latin typeface="Sitka Text"/>
            </a:endParaRPr>
          </a:p>
          <a:p>
            <a:endParaRPr lang="en-US">
              <a:latin typeface="Sitka Text"/>
            </a:endParaRPr>
          </a:p>
          <a:p>
            <a:r>
              <a:rPr lang="en-US">
                <a:latin typeface="Sitka Text"/>
              </a:rPr>
              <a:t>Our aim is to replicate the vibe of those times</a:t>
            </a:r>
          </a:p>
          <a:p>
            <a:r>
              <a:rPr lang="en-US">
                <a:latin typeface="Sitka Text"/>
              </a:rPr>
              <a:t>in our articles as in an article about an 80’s band would replicate 80’s print style</a:t>
            </a:r>
          </a:p>
        </p:txBody>
      </p:sp>
    </p:spTree>
    <p:extLst>
      <p:ext uri="{BB962C8B-B14F-4D97-AF65-F5344CB8AC3E}">
        <p14:creationId xmlns:p14="http://schemas.microsoft.com/office/powerpoint/2010/main" val="2418140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EDED6A-EF54-C240-4012-BF862E0F0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180" y="2455723"/>
            <a:ext cx="7772400" cy="2600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C8ED6B-3886-40CC-5CF8-3EEDE34007F5}"/>
              </a:ext>
            </a:extLst>
          </p:cNvPr>
          <p:cNvSpPr txBox="1"/>
          <p:nvPr/>
        </p:nvSpPr>
        <p:spPr>
          <a:xfrm>
            <a:off x="87086" y="109248"/>
            <a:ext cx="609600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latin typeface="Cooper Black"/>
              </a:rPr>
              <a:t>Visual Research:</a:t>
            </a:r>
          </a:p>
        </p:txBody>
      </p:sp>
    </p:spTree>
    <p:extLst>
      <p:ext uri="{BB962C8B-B14F-4D97-AF65-F5344CB8AC3E}">
        <p14:creationId xmlns:p14="http://schemas.microsoft.com/office/powerpoint/2010/main" val="378870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D342-7C87-481C-4ECD-9CEAF0CE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735" y="2845124"/>
            <a:ext cx="4662055" cy="736745"/>
          </a:xfrm>
        </p:spPr>
        <p:txBody>
          <a:bodyPr/>
          <a:lstStyle/>
          <a:p>
            <a:pPr algn="ctr"/>
            <a:r>
              <a:rPr lang="en-US"/>
              <a:t>OUR DESIGNS</a:t>
            </a:r>
          </a:p>
        </p:txBody>
      </p:sp>
    </p:spTree>
    <p:extLst>
      <p:ext uri="{BB962C8B-B14F-4D97-AF65-F5344CB8AC3E}">
        <p14:creationId xmlns:p14="http://schemas.microsoft.com/office/powerpoint/2010/main" val="18501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10944-7D6A-1B82-61F2-25E17A926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49" y="1"/>
            <a:ext cx="4849524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3B09FF-C822-FC62-9C07-55146AA1C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955" y="0"/>
            <a:ext cx="484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5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2B5B18-88AD-9AF6-1AAC-1319867CD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14" y="0"/>
            <a:ext cx="4868218" cy="6858000"/>
          </a:xfrm>
          <a:prstGeom prst="rect">
            <a:avLst/>
          </a:prstGeom>
        </p:spPr>
      </p:pic>
      <p:pic>
        <p:nvPicPr>
          <p:cNvPr id="2" name="Picture 1" descr="A person in a suit and a poster&#10;&#10;Description automatically generated">
            <a:extLst>
              <a:ext uri="{FF2B5EF4-FFF2-40B4-BE49-F238E27FC236}">
                <a16:creationId xmlns:a16="http://schemas.microsoft.com/office/drawing/2014/main" id="{FC93E67A-5002-324F-12A2-CC2857683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946" y="3526"/>
            <a:ext cx="4850340" cy="685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74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39BEC-6B17-2854-4A12-E89BFEE1E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944418"/>
            <a:ext cx="5181600" cy="589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AD21A7-FB44-6335-6A74-4C9F5E3D547E}"/>
              </a:ext>
            </a:extLst>
          </p:cNvPr>
          <p:cNvSpPr txBox="1"/>
          <p:nvPr/>
        </p:nvSpPr>
        <p:spPr>
          <a:xfrm>
            <a:off x="3373395" y="297934"/>
            <a:ext cx="568410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latin typeface="Sitka Text"/>
              </a:rPr>
              <a:t>And the back cover:</a:t>
            </a:r>
          </a:p>
          <a:p>
            <a:pPr algn="ctr"/>
            <a:r>
              <a:rPr lang="en-US" sz="2000">
                <a:latin typeface="Sitka Text"/>
              </a:rPr>
              <a:t> here’s a QR code for </a:t>
            </a:r>
            <a:r>
              <a:rPr lang="en-US" sz="2000" b="1" i="1" u="sng">
                <a:latin typeface="Sitka Text"/>
              </a:rPr>
              <a:t>the</a:t>
            </a:r>
            <a:r>
              <a:rPr lang="en-US" sz="2000">
                <a:latin typeface="Sitka Text"/>
              </a:rPr>
              <a:t> rock band of the 2020s.</a:t>
            </a:r>
            <a:endParaRPr lang="en-US" sz="2000">
              <a:latin typeface="Sitka Text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81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Most popular bands, genres and albums:70’s: Fleetwood mac, “Rumours”, pop-rock80’s: Guns’n’Roses, “Appetite for destruction”, hard-rock90’s: Nirvana, “Nevermind”, grunge00’s: Green Day, “American idiot”, pop-punk  All these bands have changed the perception of the world in their respective eras. </vt:lpstr>
      <vt:lpstr>PowerPoint Presentation</vt:lpstr>
      <vt:lpstr>PowerPoint Presentation</vt:lpstr>
      <vt:lpstr>PowerPoint Presentation</vt:lpstr>
      <vt:lpstr>OUR DESIGNS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revision>2</cp:revision>
  <dcterms:created xsi:type="dcterms:W3CDTF">2024-10-09T12:39:28Z</dcterms:created>
  <dcterms:modified xsi:type="dcterms:W3CDTF">2025-09-19T21:53:36Z</dcterms:modified>
</cp:coreProperties>
</file>